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0"/>
  </p:normalViewPr>
  <p:slideViewPr>
    <p:cSldViewPr snapToGrid="0" snapToObjects="1">
      <p:cViewPr varScale="1">
        <p:scale>
          <a:sx n="105" d="100"/>
          <a:sy n="105" d="100"/>
        </p:scale>
        <p:origin x="840"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F2F69-79FF-2D4F-BA1D-F1003FF754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A034F9-5E2E-BD47-869F-EC19DE61C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40E361-DB5F-6545-86ED-202F450E3F5B}"/>
              </a:ext>
            </a:extLst>
          </p:cNvPr>
          <p:cNvSpPr>
            <a:spLocks noGrp="1"/>
          </p:cNvSpPr>
          <p:nvPr>
            <p:ph type="dt" sz="half" idx="10"/>
          </p:nvPr>
        </p:nvSpPr>
        <p:spPr/>
        <p:txBody>
          <a:bodyPr/>
          <a:lstStyle/>
          <a:p>
            <a:fld id="{0801F475-F66F-F448-B392-AE8141EC25E8}" type="datetimeFigureOut">
              <a:rPr lang="en-US" smtClean="0"/>
              <a:pPr/>
              <a:t>7/6/20</a:t>
            </a:fld>
            <a:endParaRPr lang="en-US"/>
          </a:p>
        </p:txBody>
      </p:sp>
      <p:sp>
        <p:nvSpPr>
          <p:cNvPr id="5" name="Footer Placeholder 4">
            <a:extLst>
              <a:ext uri="{FF2B5EF4-FFF2-40B4-BE49-F238E27FC236}">
                <a16:creationId xmlns:a16="http://schemas.microsoft.com/office/drawing/2014/main" id="{13BA0A2B-B6A4-2A45-9000-800A81899C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31661-DB05-E44C-A911-03760FA6445A}"/>
              </a:ext>
            </a:extLst>
          </p:cNvPr>
          <p:cNvSpPr>
            <a:spLocks noGrp="1"/>
          </p:cNvSpPr>
          <p:nvPr>
            <p:ph type="sldNum" sz="quarter" idx="12"/>
          </p:nvPr>
        </p:nvSpPr>
        <p:spPr/>
        <p:txBody>
          <a:bodyPr/>
          <a:lstStyle/>
          <a:p>
            <a:fld id="{06BBF41E-892D-BC46-8889-40D8A84F7563}" type="slidenum">
              <a:rPr lang="en-US" smtClean="0"/>
              <a:pPr/>
              <a:t>‹#›</a:t>
            </a:fld>
            <a:endParaRPr lang="en-US"/>
          </a:p>
        </p:txBody>
      </p:sp>
    </p:spTree>
    <p:extLst>
      <p:ext uri="{BB962C8B-B14F-4D97-AF65-F5344CB8AC3E}">
        <p14:creationId xmlns:p14="http://schemas.microsoft.com/office/powerpoint/2010/main" val="1128278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BEA5B-DD04-854B-A6FC-EFD1141384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3F10B2-AB25-404C-8E7F-0B6FBF0B3E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BCEF42-D9A3-B34F-88F3-F19AE79F1D88}"/>
              </a:ext>
            </a:extLst>
          </p:cNvPr>
          <p:cNvSpPr>
            <a:spLocks noGrp="1"/>
          </p:cNvSpPr>
          <p:nvPr>
            <p:ph type="dt" sz="half" idx="10"/>
          </p:nvPr>
        </p:nvSpPr>
        <p:spPr/>
        <p:txBody>
          <a:bodyPr/>
          <a:lstStyle/>
          <a:p>
            <a:fld id="{0801F475-F66F-F448-B392-AE8141EC25E8}" type="datetimeFigureOut">
              <a:rPr lang="en-US" smtClean="0"/>
              <a:pPr/>
              <a:t>7/6/20</a:t>
            </a:fld>
            <a:endParaRPr lang="en-US"/>
          </a:p>
        </p:txBody>
      </p:sp>
      <p:sp>
        <p:nvSpPr>
          <p:cNvPr id="5" name="Footer Placeholder 4">
            <a:extLst>
              <a:ext uri="{FF2B5EF4-FFF2-40B4-BE49-F238E27FC236}">
                <a16:creationId xmlns:a16="http://schemas.microsoft.com/office/drawing/2014/main" id="{7E9580E6-5A58-D345-9370-51228D1FBF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21401-FDE0-BA44-BFB8-2A7DB64DEBB1}"/>
              </a:ext>
            </a:extLst>
          </p:cNvPr>
          <p:cNvSpPr>
            <a:spLocks noGrp="1"/>
          </p:cNvSpPr>
          <p:nvPr>
            <p:ph type="sldNum" sz="quarter" idx="12"/>
          </p:nvPr>
        </p:nvSpPr>
        <p:spPr/>
        <p:txBody>
          <a:bodyPr/>
          <a:lstStyle/>
          <a:p>
            <a:fld id="{06BBF41E-892D-BC46-8889-40D8A84F7563}" type="slidenum">
              <a:rPr lang="en-US" smtClean="0"/>
              <a:pPr/>
              <a:t>‹#›</a:t>
            </a:fld>
            <a:endParaRPr lang="en-US"/>
          </a:p>
        </p:txBody>
      </p:sp>
    </p:spTree>
    <p:extLst>
      <p:ext uri="{BB962C8B-B14F-4D97-AF65-F5344CB8AC3E}">
        <p14:creationId xmlns:p14="http://schemas.microsoft.com/office/powerpoint/2010/main" val="280945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9F2BE9-9D1E-5441-88F6-43D817BB9D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227095-2988-D54C-801C-D1D71B7DDF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8CE6F9-9CE9-A849-A7B4-08F3A4DEFCB0}"/>
              </a:ext>
            </a:extLst>
          </p:cNvPr>
          <p:cNvSpPr>
            <a:spLocks noGrp="1"/>
          </p:cNvSpPr>
          <p:nvPr>
            <p:ph type="dt" sz="half" idx="10"/>
          </p:nvPr>
        </p:nvSpPr>
        <p:spPr/>
        <p:txBody>
          <a:bodyPr/>
          <a:lstStyle/>
          <a:p>
            <a:fld id="{0801F475-F66F-F448-B392-AE8141EC25E8}" type="datetimeFigureOut">
              <a:rPr lang="en-US" smtClean="0"/>
              <a:pPr/>
              <a:t>7/6/20</a:t>
            </a:fld>
            <a:endParaRPr lang="en-US"/>
          </a:p>
        </p:txBody>
      </p:sp>
      <p:sp>
        <p:nvSpPr>
          <p:cNvPr id="5" name="Footer Placeholder 4">
            <a:extLst>
              <a:ext uri="{FF2B5EF4-FFF2-40B4-BE49-F238E27FC236}">
                <a16:creationId xmlns:a16="http://schemas.microsoft.com/office/drawing/2014/main" id="{43590D96-9260-9D4F-B618-85D9F3F93D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A6CF54-3CAA-9D42-99F7-D2530979FFA9}"/>
              </a:ext>
            </a:extLst>
          </p:cNvPr>
          <p:cNvSpPr>
            <a:spLocks noGrp="1"/>
          </p:cNvSpPr>
          <p:nvPr>
            <p:ph type="sldNum" sz="quarter" idx="12"/>
          </p:nvPr>
        </p:nvSpPr>
        <p:spPr/>
        <p:txBody>
          <a:bodyPr/>
          <a:lstStyle/>
          <a:p>
            <a:fld id="{06BBF41E-892D-BC46-8889-40D8A84F7563}" type="slidenum">
              <a:rPr lang="en-US" smtClean="0"/>
              <a:pPr/>
              <a:t>‹#›</a:t>
            </a:fld>
            <a:endParaRPr lang="en-US"/>
          </a:p>
        </p:txBody>
      </p:sp>
    </p:spTree>
    <p:extLst>
      <p:ext uri="{BB962C8B-B14F-4D97-AF65-F5344CB8AC3E}">
        <p14:creationId xmlns:p14="http://schemas.microsoft.com/office/powerpoint/2010/main" val="3017103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0BE1A-845F-2C47-B95C-9D3E07DF8E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6850E4-194A-464A-BACA-5D29D44C1F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62EAE5-67FF-5A42-A2F8-F83B3C860F19}"/>
              </a:ext>
            </a:extLst>
          </p:cNvPr>
          <p:cNvSpPr>
            <a:spLocks noGrp="1"/>
          </p:cNvSpPr>
          <p:nvPr>
            <p:ph type="dt" sz="half" idx="10"/>
          </p:nvPr>
        </p:nvSpPr>
        <p:spPr/>
        <p:txBody>
          <a:bodyPr/>
          <a:lstStyle/>
          <a:p>
            <a:fld id="{0801F475-F66F-F448-B392-AE8141EC25E8}" type="datetimeFigureOut">
              <a:rPr lang="en-US" smtClean="0"/>
              <a:pPr/>
              <a:t>7/6/20</a:t>
            </a:fld>
            <a:endParaRPr lang="en-US"/>
          </a:p>
        </p:txBody>
      </p:sp>
      <p:sp>
        <p:nvSpPr>
          <p:cNvPr id="5" name="Footer Placeholder 4">
            <a:extLst>
              <a:ext uri="{FF2B5EF4-FFF2-40B4-BE49-F238E27FC236}">
                <a16:creationId xmlns:a16="http://schemas.microsoft.com/office/drawing/2014/main" id="{503DF8F8-BE96-184C-8864-645F6F008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CDFA34-6C88-4245-A4CF-348C40358BBD}"/>
              </a:ext>
            </a:extLst>
          </p:cNvPr>
          <p:cNvSpPr>
            <a:spLocks noGrp="1"/>
          </p:cNvSpPr>
          <p:nvPr>
            <p:ph type="sldNum" sz="quarter" idx="12"/>
          </p:nvPr>
        </p:nvSpPr>
        <p:spPr/>
        <p:txBody>
          <a:bodyPr/>
          <a:lstStyle/>
          <a:p>
            <a:fld id="{06BBF41E-892D-BC46-8889-40D8A84F7563}" type="slidenum">
              <a:rPr lang="en-US" smtClean="0"/>
              <a:pPr/>
              <a:t>‹#›</a:t>
            </a:fld>
            <a:endParaRPr lang="en-US"/>
          </a:p>
        </p:txBody>
      </p:sp>
    </p:spTree>
    <p:extLst>
      <p:ext uri="{BB962C8B-B14F-4D97-AF65-F5344CB8AC3E}">
        <p14:creationId xmlns:p14="http://schemas.microsoft.com/office/powerpoint/2010/main" val="160470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87734-B0E1-1042-A9CA-FDF4D01931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36C4A8-6609-3F48-B415-5C3AE9B3B6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C2BDAE-213A-1149-9506-B00AEB1A0780}"/>
              </a:ext>
            </a:extLst>
          </p:cNvPr>
          <p:cNvSpPr>
            <a:spLocks noGrp="1"/>
          </p:cNvSpPr>
          <p:nvPr>
            <p:ph type="dt" sz="half" idx="10"/>
          </p:nvPr>
        </p:nvSpPr>
        <p:spPr/>
        <p:txBody>
          <a:bodyPr/>
          <a:lstStyle/>
          <a:p>
            <a:fld id="{0801F475-F66F-F448-B392-AE8141EC25E8}" type="datetimeFigureOut">
              <a:rPr lang="en-US" smtClean="0"/>
              <a:pPr/>
              <a:t>7/6/20</a:t>
            </a:fld>
            <a:endParaRPr lang="en-US"/>
          </a:p>
        </p:txBody>
      </p:sp>
      <p:sp>
        <p:nvSpPr>
          <p:cNvPr id="5" name="Footer Placeholder 4">
            <a:extLst>
              <a:ext uri="{FF2B5EF4-FFF2-40B4-BE49-F238E27FC236}">
                <a16:creationId xmlns:a16="http://schemas.microsoft.com/office/drawing/2014/main" id="{05E49211-96A0-B54B-AFC2-8A1577BF6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9884D9-8846-0A44-9CBB-D753E3319161}"/>
              </a:ext>
            </a:extLst>
          </p:cNvPr>
          <p:cNvSpPr>
            <a:spLocks noGrp="1"/>
          </p:cNvSpPr>
          <p:nvPr>
            <p:ph type="sldNum" sz="quarter" idx="12"/>
          </p:nvPr>
        </p:nvSpPr>
        <p:spPr/>
        <p:txBody>
          <a:bodyPr/>
          <a:lstStyle/>
          <a:p>
            <a:fld id="{06BBF41E-892D-BC46-8889-40D8A84F7563}" type="slidenum">
              <a:rPr lang="en-US" smtClean="0"/>
              <a:pPr/>
              <a:t>‹#›</a:t>
            </a:fld>
            <a:endParaRPr lang="en-US"/>
          </a:p>
        </p:txBody>
      </p:sp>
    </p:spTree>
    <p:extLst>
      <p:ext uri="{BB962C8B-B14F-4D97-AF65-F5344CB8AC3E}">
        <p14:creationId xmlns:p14="http://schemas.microsoft.com/office/powerpoint/2010/main" val="3031499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0A9E6-9289-614B-ABAC-1AF0DF1B5A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D4BF37-A9B8-0F49-817B-4A2321495CD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7615F3-EBF5-CC41-B114-54A6A1F607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99932-559A-644B-94B1-224B6EB72C3B}"/>
              </a:ext>
            </a:extLst>
          </p:cNvPr>
          <p:cNvSpPr>
            <a:spLocks noGrp="1"/>
          </p:cNvSpPr>
          <p:nvPr>
            <p:ph type="dt" sz="half" idx="10"/>
          </p:nvPr>
        </p:nvSpPr>
        <p:spPr/>
        <p:txBody>
          <a:bodyPr/>
          <a:lstStyle/>
          <a:p>
            <a:fld id="{0801F475-F66F-F448-B392-AE8141EC25E8}" type="datetimeFigureOut">
              <a:rPr lang="en-US" smtClean="0"/>
              <a:pPr/>
              <a:t>7/6/20</a:t>
            </a:fld>
            <a:endParaRPr lang="en-US"/>
          </a:p>
        </p:txBody>
      </p:sp>
      <p:sp>
        <p:nvSpPr>
          <p:cNvPr id="6" name="Footer Placeholder 5">
            <a:extLst>
              <a:ext uri="{FF2B5EF4-FFF2-40B4-BE49-F238E27FC236}">
                <a16:creationId xmlns:a16="http://schemas.microsoft.com/office/drawing/2014/main" id="{11059583-FAF5-E646-B201-F341675504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7F1C46-E6E9-A146-A4E0-D4FB59998C69}"/>
              </a:ext>
            </a:extLst>
          </p:cNvPr>
          <p:cNvSpPr>
            <a:spLocks noGrp="1"/>
          </p:cNvSpPr>
          <p:nvPr>
            <p:ph type="sldNum" sz="quarter" idx="12"/>
          </p:nvPr>
        </p:nvSpPr>
        <p:spPr/>
        <p:txBody>
          <a:bodyPr/>
          <a:lstStyle/>
          <a:p>
            <a:fld id="{06BBF41E-892D-BC46-8889-40D8A84F7563}" type="slidenum">
              <a:rPr lang="en-US" smtClean="0"/>
              <a:pPr/>
              <a:t>‹#›</a:t>
            </a:fld>
            <a:endParaRPr lang="en-US"/>
          </a:p>
        </p:txBody>
      </p:sp>
    </p:spTree>
    <p:extLst>
      <p:ext uri="{BB962C8B-B14F-4D97-AF65-F5344CB8AC3E}">
        <p14:creationId xmlns:p14="http://schemas.microsoft.com/office/powerpoint/2010/main" val="128332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9DDE9-AB8A-7848-B7AA-67AFB600CB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5BD389-0F9E-4B44-AD4E-FD4BE70642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C7F0CB3-18B2-1D42-B20A-F9A78A75987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893F0B-DB5C-8843-A503-A1B7E299A3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A433DA-C720-274B-8755-9AE7406689B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88FC3C-9BA8-5447-A2E5-52E975C6A7C4}"/>
              </a:ext>
            </a:extLst>
          </p:cNvPr>
          <p:cNvSpPr>
            <a:spLocks noGrp="1"/>
          </p:cNvSpPr>
          <p:nvPr>
            <p:ph type="dt" sz="half" idx="10"/>
          </p:nvPr>
        </p:nvSpPr>
        <p:spPr/>
        <p:txBody>
          <a:bodyPr/>
          <a:lstStyle/>
          <a:p>
            <a:fld id="{0801F475-F66F-F448-B392-AE8141EC25E8}" type="datetimeFigureOut">
              <a:rPr lang="en-US" smtClean="0"/>
              <a:pPr/>
              <a:t>7/6/20</a:t>
            </a:fld>
            <a:endParaRPr lang="en-US"/>
          </a:p>
        </p:txBody>
      </p:sp>
      <p:sp>
        <p:nvSpPr>
          <p:cNvPr id="8" name="Footer Placeholder 7">
            <a:extLst>
              <a:ext uri="{FF2B5EF4-FFF2-40B4-BE49-F238E27FC236}">
                <a16:creationId xmlns:a16="http://schemas.microsoft.com/office/drawing/2014/main" id="{66803F6D-C1B1-CC4B-8E6C-7720FA2BB9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7340C0-4201-6B4A-A2E0-57F95F8ACA55}"/>
              </a:ext>
            </a:extLst>
          </p:cNvPr>
          <p:cNvSpPr>
            <a:spLocks noGrp="1"/>
          </p:cNvSpPr>
          <p:nvPr>
            <p:ph type="sldNum" sz="quarter" idx="12"/>
          </p:nvPr>
        </p:nvSpPr>
        <p:spPr/>
        <p:txBody>
          <a:bodyPr/>
          <a:lstStyle/>
          <a:p>
            <a:fld id="{06BBF41E-892D-BC46-8889-40D8A84F7563}" type="slidenum">
              <a:rPr lang="en-US" smtClean="0"/>
              <a:pPr/>
              <a:t>‹#›</a:t>
            </a:fld>
            <a:endParaRPr lang="en-US"/>
          </a:p>
        </p:txBody>
      </p:sp>
    </p:spTree>
    <p:extLst>
      <p:ext uri="{BB962C8B-B14F-4D97-AF65-F5344CB8AC3E}">
        <p14:creationId xmlns:p14="http://schemas.microsoft.com/office/powerpoint/2010/main" val="177302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8D9DD-EC8F-3440-A47B-CC8381F2B6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8FFBB5-F383-C540-9A7B-20D3129F30C6}"/>
              </a:ext>
            </a:extLst>
          </p:cNvPr>
          <p:cNvSpPr>
            <a:spLocks noGrp="1"/>
          </p:cNvSpPr>
          <p:nvPr>
            <p:ph type="dt" sz="half" idx="10"/>
          </p:nvPr>
        </p:nvSpPr>
        <p:spPr/>
        <p:txBody>
          <a:bodyPr/>
          <a:lstStyle/>
          <a:p>
            <a:fld id="{0801F475-F66F-F448-B392-AE8141EC25E8}" type="datetimeFigureOut">
              <a:rPr lang="en-US" smtClean="0"/>
              <a:pPr/>
              <a:t>7/6/20</a:t>
            </a:fld>
            <a:endParaRPr lang="en-US"/>
          </a:p>
        </p:txBody>
      </p:sp>
      <p:sp>
        <p:nvSpPr>
          <p:cNvPr id="4" name="Footer Placeholder 3">
            <a:extLst>
              <a:ext uri="{FF2B5EF4-FFF2-40B4-BE49-F238E27FC236}">
                <a16:creationId xmlns:a16="http://schemas.microsoft.com/office/drawing/2014/main" id="{4995774E-A170-5F4A-9465-A2FA943EE9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406FEE-97EF-A64C-B625-9A027B024AD7}"/>
              </a:ext>
            </a:extLst>
          </p:cNvPr>
          <p:cNvSpPr>
            <a:spLocks noGrp="1"/>
          </p:cNvSpPr>
          <p:nvPr>
            <p:ph type="sldNum" sz="quarter" idx="12"/>
          </p:nvPr>
        </p:nvSpPr>
        <p:spPr/>
        <p:txBody>
          <a:bodyPr/>
          <a:lstStyle/>
          <a:p>
            <a:fld id="{06BBF41E-892D-BC46-8889-40D8A84F7563}" type="slidenum">
              <a:rPr lang="en-US" smtClean="0"/>
              <a:pPr/>
              <a:t>‹#›</a:t>
            </a:fld>
            <a:endParaRPr lang="en-US"/>
          </a:p>
        </p:txBody>
      </p:sp>
    </p:spTree>
    <p:extLst>
      <p:ext uri="{BB962C8B-B14F-4D97-AF65-F5344CB8AC3E}">
        <p14:creationId xmlns:p14="http://schemas.microsoft.com/office/powerpoint/2010/main" val="18864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F6A9F3-66D1-8945-8375-CFCF9FC33D63}"/>
              </a:ext>
            </a:extLst>
          </p:cNvPr>
          <p:cNvSpPr>
            <a:spLocks noGrp="1"/>
          </p:cNvSpPr>
          <p:nvPr>
            <p:ph type="dt" sz="half" idx="10"/>
          </p:nvPr>
        </p:nvSpPr>
        <p:spPr/>
        <p:txBody>
          <a:bodyPr/>
          <a:lstStyle/>
          <a:p>
            <a:fld id="{0801F475-F66F-F448-B392-AE8141EC25E8}" type="datetimeFigureOut">
              <a:rPr lang="en-US" smtClean="0"/>
              <a:pPr/>
              <a:t>7/6/20</a:t>
            </a:fld>
            <a:endParaRPr lang="en-US"/>
          </a:p>
        </p:txBody>
      </p:sp>
      <p:sp>
        <p:nvSpPr>
          <p:cNvPr id="3" name="Footer Placeholder 2">
            <a:extLst>
              <a:ext uri="{FF2B5EF4-FFF2-40B4-BE49-F238E27FC236}">
                <a16:creationId xmlns:a16="http://schemas.microsoft.com/office/drawing/2014/main" id="{607EEE93-7546-8349-96F3-559AFF21F3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14AB71-4576-6A43-9C82-446E25502907}"/>
              </a:ext>
            </a:extLst>
          </p:cNvPr>
          <p:cNvSpPr>
            <a:spLocks noGrp="1"/>
          </p:cNvSpPr>
          <p:nvPr>
            <p:ph type="sldNum" sz="quarter" idx="12"/>
          </p:nvPr>
        </p:nvSpPr>
        <p:spPr/>
        <p:txBody>
          <a:bodyPr/>
          <a:lstStyle/>
          <a:p>
            <a:fld id="{06BBF41E-892D-BC46-8889-40D8A84F7563}" type="slidenum">
              <a:rPr lang="en-US" smtClean="0"/>
              <a:pPr/>
              <a:t>‹#›</a:t>
            </a:fld>
            <a:endParaRPr lang="en-US"/>
          </a:p>
        </p:txBody>
      </p:sp>
    </p:spTree>
    <p:extLst>
      <p:ext uri="{BB962C8B-B14F-4D97-AF65-F5344CB8AC3E}">
        <p14:creationId xmlns:p14="http://schemas.microsoft.com/office/powerpoint/2010/main" val="3071214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A0EE9-7F6A-804C-AE04-9A79C7B516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073D42-04FE-034B-87DC-E4FBC00FE2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C5108A-F172-6F49-BD74-F612FCCF3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95CFE-F4CA-5342-9DC5-DD47A6F86E82}"/>
              </a:ext>
            </a:extLst>
          </p:cNvPr>
          <p:cNvSpPr>
            <a:spLocks noGrp="1"/>
          </p:cNvSpPr>
          <p:nvPr>
            <p:ph type="dt" sz="half" idx="10"/>
          </p:nvPr>
        </p:nvSpPr>
        <p:spPr/>
        <p:txBody>
          <a:bodyPr/>
          <a:lstStyle/>
          <a:p>
            <a:fld id="{0801F475-F66F-F448-B392-AE8141EC25E8}" type="datetimeFigureOut">
              <a:rPr lang="en-US" smtClean="0"/>
              <a:pPr/>
              <a:t>7/6/20</a:t>
            </a:fld>
            <a:endParaRPr lang="en-US"/>
          </a:p>
        </p:txBody>
      </p:sp>
      <p:sp>
        <p:nvSpPr>
          <p:cNvPr id="6" name="Footer Placeholder 5">
            <a:extLst>
              <a:ext uri="{FF2B5EF4-FFF2-40B4-BE49-F238E27FC236}">
                <a16:creationId xmlns:a16="http://schemas.microsoft.com/office/drawing/2014/main" id="{FA34FD98-059F-ED4B-BF17-C67F357851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435A57-90C4-E84D-BB17-ACD93FF40334}"/>
              </a:ext>
            </a:extLst>
          </p:cNvPr>
          <p:cNvSpPr>
            <a:spLocks noGrp="1"/>
          </p:cNvSpPr>
          <p:nvPr>
            <p:ph type="sldNum" sz="quarter" idx="12"/>
          </p:nvPr>
        </p:nvSpPr>
        <p:spPr/>
        <p:txBody>
          <a:bodyPr/>
          <a:lstStyle/>
          <a:p>
            <a:fld id="{06BBF41E-892D-BC46-8889-40D8A84F7563}" type="slidenum">
              <a:rPr lang="en-US" smtClean="0"/>
              <a:pPr/>
              <a:t>‹#›</a:t>
            </a:fld>
            <a:endParaRPr lang="en-US"/>
          </a:p>
        </p:txBody>
      </p:sp>
    </p:spTree>
    <p:extLst>
      <p:ext uri="{BB962C8B-B14F-4D97-AF65-F5344CB8AC3E}">
        <p14:creationId xmlns:p14="http://schemas.microsoft.com/office/powerpoint/2010/main" val="414335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59046-3E2C-FC4D-83AD-47AED42215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CFC66B-7B08-404F-9FFE-0A8B38E6C6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E6D46D-D89C-2F4B-8AF4-CFF1B27A3B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3C1438-AFED-3A4B-9C0E-445DC63A9410}"/>
              </a:ext>
            </a:extLst>
          </p:cNvPr>
          <p:cNvSpPr>
            <a:spLocks noGrp="1"/>
          </p:cNvSpPr>
          <p:nvPr>
            <p:ph type="dt" sz="half" idx="10"/>
          </p:nvPr>
        </p:nvSpPr>
        <p:spPr/>
        <p:txBody>
          <a:bodyPr/>
          <a:lstStyle/>
          <a:p>
            <a:fld id="{0801F475-F66F-F448-B392-AE8141EC25E8}" type="datetimeFigureOut">
              <a:rPr lang="en-US" smtClean="0"/>
              <a:pPr/>
              <a:t>7/6/20</a:t>
            </a:fld>
            <a:endParaRPr lang="en-US"/>
          </a:p>
        </p:txBody>
      </p:sp>
      <p:sp>
        <p:nvSpPr>
          <p:cNvPr id="6" name="Footer Placeholder 5">
            <a:extLst>
              <a:ext uri="{FF2B5EF4-FFF2-40B4-BE49-F238E27FC236}">
                <a16:creationId xmlns:a16="http://schemas.microsoft.com/office/drawing/2014/main" id="{01D3C6BB-33F1-D548-BF93-26563B5841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AA6EB7-3C57-7049-8BF9-7E5E8C7B6CBE}"/>
              </a:ext>
            </a:extLst>
          </p:cNvPr>
          <p:cNvSpPr>
            <a:spLocks noGrp="1"/>
          </p:cNvSpPr>
          <p:nvPr>
            <p:ph type="sldNum" sz="quarter" idx="12"/>
          </p:nvPr>
        </p:nvSpPr>
        <p:spPr/>
        <p:txBody>
          <a:bodyPr/>
          <a:lstStyle/>
          <a:p>
            <a:fld id="{06BBF41E-892D-BC46-8889-40D8A84F7563}" type="slidenum">
              <a:rPr lang="en-US" smtClean="0"/>
              <a:pPr/>
              <a:t>‹#›</a:t>
            </a:fld>
            <a:endParaRPr lang="en-US"/>
          </a:p>
        </p:txBody>
      </p:sp>
    </p:spTree>
    <p:extLst>
      <p:ext uri="{BB962C8B-B14F-4D97-AF65-F5344CB8AC3E}">
        <p14:creationId xmlns:p14="http://schemas.microsoft.com/office/powerpoint/2010/main" val="2991571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7AE42A-1ECF-7048-89EA-59F337A862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432C6C-FF83-8F4D-929B-8D80B0FC31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196E3-52D0-3E42-BA85-5A85065530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1F475-F66F-F448-B392-AE8141EC25E8}" type="datetimeFigureOut">
              <a:rPr lang="en-US" smtClean="0"/>
              <a:pPr/>
              <a:t>7/6/20</a:t>
            </a:fld>
            <a:endParaRPr lang="en-US"/>
          </a:p>
        </p:txBody>
      </p:sp>
      <p:sp>
        <p:nvSpPr>
          <p:cNvPr id="5" name="Footer Placeholder 4">
            <a:extLst>
              <a:ext uri="{FF2B5EF4-FFF2-40B4-BE49-F238E27FC236}">
                <a16:creationId xmlns:a16="http://schemas.microsoft.com/office/drawing/2014/main" id="{361404FD-0898-DC48-BE31-2C36C7BDA4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E859C8-0A82-0A43-8831-F8C48A3F46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BF41E-892D-BC46-8889-40D8A84F7563}" type="slidenum">
              <a:rPr lang="en-US" smtClean="0"/>
              <a:pPr/>
              <a:t>‹#›</a:t>
            </a:fld>
            <a:endParaRPr lang="en-US"/>
          </a:p>
        </p:txBody>
      </p:sp>
    </p:spTree>
    <p:extLst>
      <p:ext uri="{BB962C8B-B14F-4D97-AF65-F5344CB8AC3E}">
        <p14:creationId xmlns:p14="http://schemas.microsoft.com/office/powerpoint/2010/main" val="1367488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75C66-1FEA-CA42-BE66-6F9EA6305010}"/>
              </a:ext>
            </a:extLst>
          </p:cNvPr>
          <p:cNvSpPr>
            <a:spLocks noGrp="1"/>
          </p:cNvSpPr>
          <p:nvPr>
            <p:ph type="ctrTitle"/>
          </p:nvPr>
        </p:nvSpPr>
        <p:spPr/>
        <p:txBody>
          <a:bodyPr/>
          <a:lstStyle/>
          <a:p>
            <a:r>
              <a:rPr lang="en-US" dirty="0"/>
              <a:t>Science projects</a:t>
            </a:r>
          </a:p>
        </p:txBody>
      </p:sp>
      <p:sp>
        <p:nvSpPr>
          <p:cNvPr id="3" name="Subtitle 2">
            <a:extLst>
              <a:ext uri="{FF2B5EF4-FFF2-40B4-BE49-F238E27FC236}">
                <a16:creationId xmlns:a16="http://schemas.microsoft.com/office/drawing/2014/main" id="{9FA358E5-C941-EF48-9634-1641A3B3321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0830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AB9B-EAD8-E049-9E4D-8E7D070951AA}"/>
              </a:ext>
            </a:extLst>
          </p:cNvPr>
          <p:cNvSpPr>
            <a:spLocks noGrp="1"/>
          </p:cNvSpPr>
          <p:nvPr>
            <p:ph type="title"/>
          </p:nvPr>
        </p:nvSpPr>
        <p:spPr>
          <a:xfrm>
            <a:off x="838200" y="165101"/>
            <a:ext cx="10515600" cy="920750"/>
          </a:xfrm>
        </p:spPr>
        <p:txBody>
          <a:bodyPr/>
          <a:lstStyle/>
          <a:p>
            <a:r>
              <a:rPr lang="en-US" dirty="0"/>
              <a:t>Science project ideas</a:t>
            </a:r>
          </a:p>
        </p:txBody>
      </p:sp>
      <p:sp>
        <p:nvSpPr>
          <p:cNvPr id="3" name="Content Placeholder 2">
            <a:extLst>
              <a:ext uri="{FF2B5EF4-FFF2-40B4-BE49-F238E27FC236}">
                <a16:creationId xmlns:a16="http://schemas.microsoft.com/office/drawing/2014/main" id="{4F0F61C8-D491-0747-B31F-DD9B7ACF04BF}"/>
              </a:ext>
            </a:extLst>
          </p:cNvPr>
          <p:cNvSpPr>
            <a:spLocks noGrp="1"/>
          </p:cNvSpPr>
          <p:nvPr>
            <p:ph idx="1"/>
          </p:nvPr>
        </p:nvSpPr>
        <p:spPr>
          <a:xfrm>
            <a:off x="423862" y="1211263"/>
            <a:ext cx="11420476" cy="5403850"/>
          </a:xfrm>
        </p:spPr>
        <p:txBody>
          <a:bodyPr>
            <a:normAutofit fontScale="92500" lnSpcReduction="20000"/>
          </a:bodyPr>
          <a:lstStyle/>
          <a:p>
            <a:r>
              <a:rPr lang="en-US" dirty="0"/>
              <a:t>Good morning, I have taken the ideas for this week from an activity I am completing with my daughter called 30 days wild – you do a different activity each day to do with nature and wildlife</a:t>
            </a:r>
          </a:p>
          <a:p>
            <a:endParaRPr lang="en-US" dirty="0"/>
          </a:p>
          <a:p>
            <a:r>
              <a:rPr lang="en-US" dirty="0"/>
              <a:t>I found some great resources called 30 days of Science which has formed the basis of these ideas</a:t>
            </a:r>
          </a:p>
          <a:p>
            <a:endParaRPr lang="en-US" dirty="0"/>
          </a:p>
          <a:p>
            <a:r>
              <a:rPr lang="en-US" dirty="0"/>
              <a:t>You do not need to complete them all, pick and choose what you would like to do and what materials you have available at home</a:t>
            </a:r>
          </a:p>
          <a:p>
            <a:endParaRPr lang="en-US" dirty="0"/>
          </a:p>
          <a:p>
            <a:r>
              <a:rPr lang="en-US" dirty="0"/>
              <a:t>Feel free to email me and your Science teachers with any interesting work you have completed</a:t>
            </a:r>
          </a:p>
          <a:p>
            <a:endParaRPr lang="en-US" dirty="0"/>
          </a:p>
          <a:p>
            <a:r>
              <a:rPr lang="en-US" dirty="0"/>
              <a:t>Have a great week and enjoy the tasks </a:t>
            </a:r>
            <a:r>
              <a:rPr lang="en-US" dirty="0">
                <a:sym typeface="Wingdings" pitchFamily="2" charset="2"/>
              </a:rPr>
              <a:t></a:t>
            </a:r>
            <a:endParaRPr lang="en-US" dirty="0"/>
          </a:p>
        </p:txBody>
      </p:sp>
    </p:spTree>
    <p:extLst>
      <p:ext uri="{BB962C8B-B14F-4D97-AF65-F5344CB8AC3E}">
        <p14:creationId xmlns:p14="http://schemas.microsoft.com/office/powerpoint/2010/main" val="355177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80F1E-2C64-BF41-BE51-62B831C2C6F4}"/>
              </a:ext>
            </a:extLst>
          </p:cNvPr>
          <p:cNvSpPr>
            <a:spLocks noGrp="1"/>
          </p:cNvSpPr>
          <p:nvPr>
            <p:ph type="title"/>
          </p:nvPr>
        </p:nvSpPr>
        <p:spPr/>
        <p:txBody>
          <a:bodyPr/>
          <a:lstStyle/>
          <a:p>
            <a:r>
              <a:rPr lang="en-US" dirty="0"/>
              <a:t>Activity 1 – reactions</a:t>
            </a:r>
          </a:p>
        </p:txBody>
      </p:sp>
      <p:sp>
        <p:nvSpPr>
          <p:cNvPr id="3" name="Content Placeholder 2">
            <a:extLst>
              <a:ext uri="{FF2B5EF4-FFF2-40B4-BE49-F238E27FC236}">
                <a16:creationId xmlns:a16="http://schemas.microsoft.com/office/drawing/2014/main" id="{6CC09913-AB51-DA4B-A0DB-8D98AAA3B540}"/>
              </a:ext>
            </a:extLst>
          </p:cNvPr>
          <p:cNvSpPr>
            <a:spLocks noGrp="1"/>
          </p:cNvSpPr>
          <p:nvPr>
            <p:ph idx="1"/>
          </p:nvPr>
        </p:nvSpPr>
        <p:spPr/>
        <p:txBody>
          <a:bodyPr>
            <a:normAutofit lnSpcReduction="10000"/>
          </a:bodyPr>
          <a:lstStyle/>
          <a:p>
            <a:r>
              <a:rPr lang="en-GB" dirty="0"/>
              <a:t>Inflate a balloon without touching it. </a:t>
            </a:r>
          </a:p>
          <a:p>
            <a:endParaRPr lang="en-GB" dirty="0"/>
          </a:p>
          <a:p>
            <a:r>
              <a:rPr lang="en-GB" dirty="0"/>
              <a:t>Put 50ml of vinegar into an empty plastic bottle. Put a teaspoon of bicarbonate of soda into a balloon. Carefully stretch the neck of the balloon over the top of the bottle without mixing the contents. When you’re ready, tip the bicarbonate of soda into the vinegar and watch what happens! </a:t>
            </a:r>
          </a:p>
          <a:p>
            <a:endParaRPr lang="en-GB" dirty="0"/>
          </a:p>
          <a:p>
            <a:r>
              <a:rPr lang="en-GB" dirty="0"/>
              <a:t>Can you research why this happens? Is it a chemical or physical reaction?</a:t>
            </a:r>
          </a:p>
          <a:p>
            <a:endParaRPr lang="en-US" dirty="0"/>
          </a:p>
        </p:txBody>
      </p:sp>
    </p:spTree>
    <p:extLst>
      <p:ext uri="{BB962C8B-B14F-4D97-AF65-F5344CB8AC3E}">
        <p14:creationId xmlns:p14="http://schemas.microsoft.com/office/powerpoint/2010/main" val="1800850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82A0-B5EE-1A44-A83E-85CD53F9C799}"/>
              </a:ext>
            </a:extLst>
          </p:cNvPr>
          <p:cNvSpPr>
            <a:spLocks noGrp="1"/>
          </p:cNvSpPr>
          <p:nvPr>
            <p:ph type="title"/>
          </p:nvPr>
        </p:nvSpPr>
        <p:spPr/>
        <p:txBody>
          <a:bodyPr/>
          <a:lstStyle/>
          <a:p>
            <a:r>
              <a:rPr lang="en-US" dirty="0"/>
              <a:t>Activity 2 – Observing</a:t>
            </a:r>
          </a:p>
        </p:txBody>
      </p:sp>
      <p:sp>
        <p:nvSpPr>
          <p:cNvPr id="3" name="Content Placeholder 2">
            <a:extLst>
              <a:ext uri="{FF2B5EF4-FFF2-40B4-BE49-F238E27FC236}">
                <a16:creationId xmlns:a16="http://schemas.microsoft.com/office/drawing/2014/main" id="{2C6C5F98-0DEF-0149-91EC-88F77432D5CF}"/>
              </a:ext>
            </a:extLst>
          </p:cNvPr>
          <p:cNvSpPr>
            <a:spLocks noGrp="1"/>
          </p:cNvSpPr>
          <p:nvPr>
            <p:ph idx="1"/>
          </p:nvPr>
        </p:nvSpPr>
        <p:spPr>
          <a:xfrm>
            <a:off x="352424" y="1411288"/>
            <a:ext cx="11420475" cy="5218112"/>
          </a:xfrm>
        </p:spPr>
        <p:txBody>
          <a:bodyPr>
            <a:normAutofit/>
          </a:bodyPr>
          <a:lstStyle/>
          <a:p>
            <a:r>
              <a:rPr lang="en-GB" dirty="0"/>
              <a:t>Survey the insects living in your garden. </a:t>
            </a:r>
          </a:p>
          <a:p>
            <a:endParaRPr lang="en-GB" dirty="0"/>
          </a:p>
          <a:p>
            <a:r>
              <a:rPr lang="en-GB" dirty="0"/>
              <a:t>Grab a magnifying glass and a notebook. Draw a scientific table to record all the insects you find. Present your results in a graph. </a:t>
            </a:r>
          </a:p>
          <a:p>
            <a:endParaRPr lang="en-GB" dirty="0"/>
          </a:p>
          <a:p>
            <a:r>
              <a:rPr lang="en-GB" dirty="0"/>
              <a:t>Would the numbers change in each season? Explain why. Can you find out what creatures you may expect to find in the autumn?</a:t>
            </a:r>
          </a:p>
        </p:txBody>
      </p:sp>
    </p:spTree>
    <p:extLst>
      <p:ext uri="{BB962C8B-B14F-4D97-AF65-F5344CB8AC3E}">
        <p14:creationId xmlns:p14="http://schemas.microsoft.com/office/powerpoint/2010/main" val="205965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D0B6F-7876-3746-B04F-2A8C9F55075F}"/>
              </a:ext>
            </a:extLst>
          </p:cNvPr>
          <p:cNvSpPr>
            <a:spLocks noGrp="1"/>
          </p:cNvSpPr>
          <p:nvPr>
            <p:ph type="title"/>
          </p:nvPr>
        </p:nvSpPr>
        <p:spPr/>
        <p:txBody>
          <a:bodyPr/>
          <a:lstStyle/>
          <a:p>
            <a:r>
              <a:rPr lang="en-US" dirty="0"/>
              <a:t>Activity 3 – electrolysis of water</a:t>
            </a:r>
          </a:p>
        </p:txBody>
      </p:sp>
      <p:sp>
        <p:nvSpPr>
          <p:cNvPr id="3" name="Content Placeholder 2">
            <a:extLst>
              <a:ext uri="{FF2B5EF4-FFF2-40B4-BE49-F238E27FC236}">
                <a16:creationId xmlns:a16="http://schemas.microsoft.com/office/drawing/2014/main" id="{136F2D43-0BE5-2A49-9384-858F871F4E96}"/>
              </a:ext>
            </a:extLst>
          </p:cNvPr>
          <p:cNvSpPr>
            <a:spLocks noGrp="1"/>
          </p:cNvSpPr>
          <p:nvPr>
            <p:ph idx="1"/>
          </p:nvPr>
        </p:nvSpPr>
        <p:spPr>
          <a:xfrm>
            <a:off x="838200" y="2790825"/>
            <a:ext cx="10515600" cy="4351338"/>
          </a:xfrm>
        </p:spPr>
        <p:txBody>
          <a:bodyPr/>
          <a:lstStyle/>
          <a:p>
            <a:r>
              <a:rPr lang="en-GB" dirty="0"/>
              <a:t>Research what electrolysis is – can you write it in a paragraph using language you understand?</a:t>
            </a:r>
          </a:p>
          <a:p>
            <a:endParaRPr lang="en-GB" dirty="0"/>
          </a:p>
          <a:p>
            <a:r>
              <a:rPr lang="en-GB" dirty="0"/>
              <a:t>Carry out electrolysis of water in your kitchen. </a:t>
            </a:r>
          </a:p>
          <a:p>
            <a:r>
              <a:rPr lang="en-GB" dirty="0"/>
              <a:t>Sharpen both ends of two pencils. Pencils contain graphite, which conducts electricity. Put one end of each pencil into a glass of water, using a sheet of card to hold them in place. Touch the terminals of a 9V battery to the other ends of the pencils. Create a poster to explain what is happening and how it works. </a:t>
            </a:r>
          </a:p>
          <a:p>
            <a:endParaRPr lang="en-US" dirty="0"/>
          </a:p>
        </p:txBody>
      </p:sp>
      <p:pic>
        <p:nvPicPr>
          <p:cNvPr id="1025" name="Picture 1" descr="page6image4392368">
            <a:extLst>
              <a:ext uri="{FF2B5EF4-FFF2-40B4-BE49-F238E27FC236}">
                <a16:creationId xmlns:a16="http://schemas.microsoft.com/office/drawing/2014/main" id="{CEAB935A-206C-8F41-ACE5-A5610F2CA7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29738" y="365125"/>
            <a:ext cx="1943100" cy="24257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6image27733632">
            <a:extLst>
              <a:ext uri="{FF2B5EF4-FFF2-40B4-BE49-F238E27FC236}">
                <a16:creationId xmlns:a16="http://schemas.microsoft.com/office/drawing/2014/main" id="{97290EED-50F4-5442-AFC1-A8B9C9EE18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29738" y="365125"/>
            <a:ext cx="2514600" cy="157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678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2C94E-9913-E541-A3DF-4EC38A3EE813}"/>
              </a:ext>
            </a:extLst>
          </p:cNvPr>
          <p:cNvSpPr>
            <a:spLocks noGrp="1"/>
          </p:cNvSpPr>
          <p:nvPr>
            <p:ph type="title"/>
          </p:nvPr>
        </p:nvSpPr>
        <p:spPr/>
        <p:txBody>
          <a:bodyPr/>
          <a:lstStyle/>
          <a:p>
            <a:r>
              <a:rPr lang="en-US" dirty="0"/>
              <a:t>Activity 4 – make a model of your lungs</a:t>
            </a:r>
          </a:p>
        </p:txBody>
      </p:sp>
      <p:sp>
        <p:nvSpPr>
          <p:cNvPr id="3" name="Content Placeholder 2">
            <a:extLst>
              <a:ext uri="{FF2B5EF4-FFF2-40B4-BE49-F238E27FC236}">
                <a16:creationId xmlns:a16="http://schemas.microsoft.com/office/drawing/2014/main" id="{5576697B-14B0-0044-8E04-EB4C06FDBE8E}"/>
              </a:ext>
            </a:extLst>
          </p:cNvPr>
          <p:cNvSpPr>
            <a:spLocks noGrp="1"/>
          </p:cNvSpPr>
          <p:nvPr>
            <p:ph idx="1"/>
          </p:nvPr>
        </p:nvSpPr>
        <p:spPr>
          <a:xfrm>
            <a:off x="838200" y="1825624"/>
            <a:ext cx="10515600" cy="4689475"/>
          </a:xfrm>
        </p:spPr>
        <p:txBody>
          <a:bodyPr>
            <a:normAutofit/>
          </a:bodyPr>
          <a:lstStyle/>
          <a:p>
            <a:r>
              <a:rPr lang="en-GB" dirty="0"/>
              <a:t>Research what the lungs do – what structures are found between your mouth and the blood vessels in the alveoli?</a:t>
            </a:r>
          </a:p>
          <a:p>
            <a:pPr marL="0" indent="0">
              <a:buNone/>
            </a:pPr>
            <a:endParaRPr lang="en-GB" dirty="0"/>
          </a:p>
          <a:p>
            <a:r>
              <a:rPr lang="en-GB" dirty="0"/>
              <a:t>Build a model to explain how your lungs work. </a:t>
            </a:r>
          </a:p>
          <a:p>
            <a:r>
              <a:rPr lang="en-GB" dirty="0"/>
              <a:t>Use balloons and straws to build a model of the lungs. You might need to do a little research first about their structure and function! </a:t>
            </a:r>
            <a:endParaRPr lang="en-GB" dirty="0">
              <a:effectLst/>
            </a:endParaRPr>
          </a:p>
        </p:txBody>
      </p:sp>
    </p:spTree>
    <p:extLst>
      <p:ext uri="{BB962C8B-B14F-4D97-AF65-F5344CB8AC3E}">
        <p14:creationId xmlns:p14="http://schemas.microsoft.com/office/powerpoint/2010/main" val="1679427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424</Words>
  <Application>Microsoft Macintosh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Science projects</vt:lpstr>
      <vt:lpstr>Science project ideas</vt:lpstr>
      <vt:lpstr>Activity 1 – reactions</vt:lpstr>
      <vt:lpstr>Activity 2 – Observing</vt:lpstr>
      <vt:lpstr>Activity 3 – electrolysis of water</vt:lpstr>
      <vt:lpstr>Activity 4 – make a model of your lungs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projects</dc:title>
  <dc:creator>Zoe Floate</dc:creator>
  <cp:lastModifiedBy>Rebecca Sutcliffe</cp:lastModifiedBy>
  <cp:revision>6</cp:revision>
  <dcterms:created xsi:type="dcterms:W3CDTF">2020-06-08T09:30:36Z</dcterms:created>
  <dcterms:modified xsi:type="dcterms:W3CDTF">2020-07-06T12:44:45Z</dcterms:modified>
</cp:coreProperties>
</file>